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6bbd4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6bbd4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f9f2163a3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f9f2163a3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f9f2163a3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f9f2163a3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Reginald Heber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09400" y="887850"/>
            <a:ext cx="82347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Early in the morning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song shall rise to thee;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09400" y="887850"/>
            <a:ext cx="82347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though the darkness hide thee,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Hindered by our vanities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have not eyes to see.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thou art holy, there is none beside thee,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Perfect in power, in love, and purity.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09400" y="887850"/>
            <a:ext cx="82347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shall praise thy name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earth and sky and sea;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2025-11-22T23:12:37Z</dcterms:modified>
</cp:coreProperties>
</file>